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A93D-0CD3-4633-AD6D-1D5D459B720C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1775-D39B-4C99-AD42-9C70D7303513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Matter Matters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64131"/>
            <a:ext cx="4206690" cy="240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#9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Ice Cubes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Glass of water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1347159" cy="2024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95340"/>
            <a:ext cx="1552616" cy="1704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Melted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36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0246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#10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Iron nails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Rusty nails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5552" y="35433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Exposed to Moisture</a:t>
            </a:r>
            <a:endParaRPr lang="en-US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638"/>
            <a:ext cx="22701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8" y="3255407"/>
            <a:ext cx="2048411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#11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 </a:t>
            </a:r>
          </a:p>
          <a:p>
            <a:r>
              <a:rPr lang="en-US" sz="1800" b="1" dirty="0" smtClean="0"/>
              <a:t>Vinegar + Baking Soda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Fizzing bubbles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</a:t>
            </a:r>
            <a:endParaRPr lang="en-US" sz="9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1" y="2686465"/>
            <a:ext cx="1716013" cy="228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43" y="2686464"/>
            <a:ext cx="1716013" cy="22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13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#12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Solid dry ice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Carbon Dioxide Gas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84" y="3032641"/>
            <a:ext cx="195832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56441"/>
            <a:ext cx="2400300" cy="1543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358140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Changes State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264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#13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pellets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cup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6" y="3048000"/>
            <a:ext cx="2390359" cy="159067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232081" cy="223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Recycled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82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#14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Two Clear solutions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Powdery Yellow solid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80531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43201"/>
            <a:ext cx="1359932" cy="13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06" y="3224496"/>
            <a:ext cx="1590496" cy="15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6933" y="3581400"/>
            <a:ext cx="1154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 to Form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5451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/>
          <a:lstStyle/>
          <a:p>
            <a:pPr algn="ctr"/>
            <a:r>
              <a:rPr lang="en-US" b="1" dirty="0" smtClean="0"/>
              <a:t>#1</a:t>
            </a:r>
            <a:r>
              <a:rPr lang="en-US" dirty="0" smtClean="0"/>
              <a:t>  </a:t>
            </a:r>
            <a:r>
              <a:rPr lang="en-US" sz="2800" b="1" dirty="0" smtClean="0"/>
              <a:t>Physical </a:t>
            </a:r>
            <a:r>
              <a:rPr lang="en-US" sz="2800" b="1" dirty="0" smtClean="0">
                <a:solidFill>
                  <a:srgbClr val="69655D"/>
                </a:solidFill>
              </a:rPr>
              <a:t>OR</a:t>
            </a:r>
            <a:r>
              <a:rPr lang="en-US" sz="2800" b="1" dirty="0" smtClean="0"/>
              <a:t> Chemical Change?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600" b="1" dirty="0" smtClean="0"/>
              <a:t>Piece of Aluminum Metal</a:t>
            </a:r>
            <a:endParaRPr lang="en-US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68580" indent="0">
              <a:buNone/>
            </a:pPr>
            <a:endParaRPr lang="en-US" sz="1600" b="1" dirty="0" smtClean="0"/>
          </a:p>
          <a:p>
            <a:pPr>
              <a:lnSpc>
                <a:spcPct val="150000"/>
              </a:lnSpc>
            </a:pPr>
            <a:r>
              <a:rPr lang="en-US" sz="1600" b="1" dirty="0" smtClean="0"/>
              <a:t>Sheet of Aluminum Foil</a:t>
            </a:r>
            <a:endParaRPr lang="en-US" sz="1600" b="1" dirty="0"/>
          </a:p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13817"/>
            <a:ext cx="1843087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1762126" cy="17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8862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Hammered into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2963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#2</a:t>
            </a:r>
            <a:r>
              <a:rPr lang="en-US" dirty="0" smtClean="0"/>
              <a:t>  </a:t>
            </a:r>
            <a:r>
              <a:rPr lang="en-US" sz="3100" b="1" dirty="0" smtClean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b="1" dirty="0" smtClean="0"/>
              <a:t>Wood Block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68580" indent="0">
              <a:lnSpc>
                <a:spcPct val="150000"/>
              </a:lnSpc>
              <a:buNone/>
            </a:pPr>
            <a:endParaRPr lang="en-US" sz="1800" b="1" dirty="0" smtClean="0"/>
          </a:p>
          <a:p>
            <a:r>
              <a:rPr lang="en-US" sz="1800" b="1" dirty="0" smtClean="0"/>
              <a:t>Wood Ashes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0908"/>
            <a:ext cx="18311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9791" y="361255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burned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816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#3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Sheet of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Shredded paper</a:t>
            </a:r>
            <a:endParaRPr lang="en-US" sz="1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1622961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74" y="2909843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733800" y="3410977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36576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Torn up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9391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#4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6858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Plastic form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Plastic bottle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9" y="2895601"/>
            <a:ext cx="203579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1143000" cy="17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61255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Molded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551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#5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Salt Water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Salt Crystals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27866"/>
            <a:ext cx="21363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85630"/>
            <a:ext cx="2162971" cy="16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61255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Evaporated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7348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#6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Before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Magnesium placed in acid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69655D"/>
            </a:solidFill>
          </a:ln>
        </p:spPr>
        <p:txBody>
          <a:bodyPr/>
          <a:lstStyle/>
          <a:p>
            <a:r>
              <a:rPr lang="en-US" b="1" dirty="0" smtClean="0"/>
              <a:t>After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Gas bubbles form</a:t>
            </a:r>
            <a:endParaRPr lang="en-US" sz="1800" b="1" dirty="0"/>
          </a:p>
        </p:txBody>
      </p:sp>
      <p:sp>
        <p:nvSpPr>
          <p:cNvPr id="5" name="Right Arrow 4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36576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React</a:t>
            </a:r>
            <a:endParaRPr lang="en-US" sz="9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24066"/>
            <a:ext cx="14859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24066"/>
            <a:ext cx="150495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52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#7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Magic Ink + vinegar</a:t>
            </a:r>
            <a:endParaRPr lang="en-US" sz="1800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Clear liquid</a:t>
            </a:r>
            <a:endParaRPr lang="en-US" sz="1800" b="1" dirty="0"/>
          </a:p>
        </p:txBody>
      </p:sp>
      <p:sp>
        <p:nvSpPr>
          <p:cNvPr id="10" name="Right Arrow 9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27" y="2971800"/>
            <a:ext cx="1066800" cy="178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30" y="2971800"/>
            <a:ext cx="1066801" cy="1786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Color Changes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41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#8</a:t>
            </a:r>
            <a:r>
              <a:rPr lang="en-US" dirty="0" smtClean="0"/>
              <a:t>  </a:t>
            </a:r>
            <a:r>
              <a:rPr lang="en-US" sz="3100" b="1" dirty="0"/>
              <a:t>Physical </a:t>
            </a:r>
            <a:r>
              <a:rPr lang="en-US" sz="3100" b="1" dirty="0">
                <a:solidFill>
                  <a:srgbClr val="69655D"/>
                </a:solidFill>
              </a:rPr>
              <a:t>OR</a:t>
            </a:r>
            <a:r>
              <a:rPr lang="en-US" sz="3100" b="1" dirty="0"/>
              <a:t> Chemical Change?</a:t>
            </a:r>
            <a:endParaRPr lang="en-US" sz="3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2416" y="2313432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Before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Large sugar crystals</a:t>
            </a:r>
            <a:endParaRPr lang="en-US" sz="1800" b="1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152" y="2313431"/>
            <a:ext cx="3419856" cy="3493008"/>
          </a:xfrm>
          <a:prstGeom prst="rect">
            <a:avLst/>
          </a:prstGeom>
          <a:ln>
            <a:solidFill>
              <a:srgbClr val="69655D"/>
            </a:solidFill>
          </a:ln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After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Small sugar crystals</a:t>
            </a:r>
            <a:endParaRPr lang="en-US" sz="1800" b="1" dirty="0"/>
          </a:p>
        </p:txBody>
      </p:sp>
      <p:sp>
        <p:nvSpPr>
          <p:cNvPr id="7" name="Right Arrow 6"/>
          <p:cNvSpPr/>
          <p:nvPr/>
        </p:nvSpPr>
        <p:spPr>
          <a:xfrm>
            <a:off x="3962400" y="3352800"/>
            <a:ext cx="1447800" cy="75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81690"/>
            <a:ext cx="1963757" cy="1470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1676400" cy="1974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581400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Crushed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136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2073</TotalTime>
  <Words>226</Words>
  <Application>Microsoft Office PowerPoint</Application>
  <PresentationFormat>On-screen Show (4:3)</PresentationFormat>
  <Paragraphs>225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Matter Matters</vt:lpstr>
      <vt:lpstr>#1  Physical OR Chemical Change?</vt:lpstr>
      <vt:lpstr>#2  Physical OR Chemical Change?</vt:lpstr>
      <vt:lpstr>#3  Physical OR Chemical Change?</vt:lpstr>
      <vt:lpstr>#4  Physical OR Chemical Change?</vt:lpstr>
      <vt:lpstr>#5  Physical OR Chemical Change?</vt:lpstr>
      <vt:lpstr>#6  Physical OR Chemical Change?</vt:lpstr>
      <vt:lpstr>#7  Physical OR Chemical Change?</vt:lpstr>
      <vt:lpstr>#8  Physical OR Chemical Change?</vt:lpstr>
      <vt:lpstr>#9  Physical OR Chemical Change?</vt:lpstr>
      <vt:lpstr>#10  Physical OR Chemical Change?</vt:lpstr>
      <vt:lpstr>#11  Physical OR Chemical Change?</vt:lpstr>
      <vt:lpstr>#12  Physical OR Chemical Change?</vt:lpstr>
      <vt:lpstr>#13  Physical OR Chemical Change?</vt:lpstr>
      <vt:lpstr>#14  Physical OR Chemical Change?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Matters</dc:title>
  <dc:creator>Kudlak, Lori</dc:creator>
  <cp:lastModifiedBy>Kudlak, Lori</cp:lastModifiedBy>
  <cp:revision>26</cp:revision>
  <dcterms:created xsi:type="dcterms:W3CDTF">2012-04-25T18:04:47Z</dcterms:created>
  <dcterms:modified xsi:type="dcterms:W3CDTF">2013-10-10T13:07:37Z</dcterms:modified>
</cp:coreProperties>
</file>